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98" userDrawn="1">
          <p15:clr>
            <a:srgbClr val="A4A3A4"/>
          </p15:clr>
        </p15:guide>
        <p15:guide id="2" pos="49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0"/>
    <p:restoredTop sz="94737"/>
  </p:normalViewPr>
  <p:slideViewPr>
    <p:cSldViewPr snapToGrid="0" showGuides="1">
      <p:cViewPr varScale="1">
        <p:scale>
          <a:sx n="124" d="100"/>
          <a:sy n="124" d="100"/>
        </p:scale>
        <p:origin x="240" y="184"/>
      </p:cViewPr>
      <p:guideLst>
        <p:guide orient="horz" pos="3498"/>
        <p:guide pos="499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164AEA-EFE3-B44A-94D7-A58AC3B59E0C}" type="datetimeFigureOut">
              <a:rPr lang="en-DK" smtClean="0"/>
              <a:t>16/01/2024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E33D40-97F9-8145-88D9-7CFD5F6B172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110838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33D40-97F9-8145-88D9-7CFD5F6B1727}" type="slidenum">
              <a:rPr lang="en-DK" smtClean="0"/>
              <a:t>4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81912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33D40-97F9-8145-88D9-7CFD5F6B1727}" type="slidenum">
              <a:rPr lang="en-DK" smtClean="0"/>
              <a:t>5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94948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FD1D0-4635-B742-23AA-5043DC77E1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F4E8B1-F859-0203-9F36-976DE16A10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4710B-BB7D-0E03-9AA3-E733D928C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16/01/2024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835AC0-AE26-8FCA-0C6D-EE4BA7BDD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2882E5-23AE-2C9F-DB3A-859E69599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100513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1A5E6-167A-475F-D468-981B9F11B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7F4E0F-26AA-76EA-FBEA-45D86C50F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EFC4F-F9F9-CEFE-F92F-4E7818DCE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16/01/2024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9C1D1A-747C-0FBC-8C5E-A2FEBCE07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1EE2D-3CBB-D28C-5BFC-E4F09780F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94421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4AA524-A1BB-4F41-6AAA-09F942DA60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48A841-28DF-1C26-3976-FC23569C35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B7DB7-B0BD-140F-5EDE-F9D68E462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16/01/2024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9C671B-6C73-9BBE-3780-4ECD0DA77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7C618-94EB-6287-197B-87F6E2A5F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73524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CCA0B-8C88-8A99-612C-B2845AD71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3AA913-52A5-6791-ED01-5B768990E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D15270-F778-4489-F5F7-BA8E6B5B4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16/01/2024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EB476-6A5D-0CFE-DCB6-3A7B4D0F7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40E280-178E-84E7-B3B2-12B897D32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0086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59C5E-D21F-9C4C-776D-59208CE02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2147D7-BD82-3148-665D-C02B341E8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80C22-9B95-4245-B7AF-0E98E6506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16/01/2024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4DCFA-4D02-66F3-4E36-46972C7BA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C7B11-C20C-7056-305D-95214C289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75307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E8A9D-F3F1-9427-0385-8DE8B41E2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948BD-5CC1-4CC6-7A71-C49A930FCD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0B4D03-4C81-40ED-3E1E-06A9D43239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4155B6-3721-8075-8C0E-89AE5E5B3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16/01/2024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157687-B970-ECF5-28BB-98E3DB41D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D00610-F09D-1511-B9CB-6AAB103FB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6277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54B8A-83DA-E013-6897-6F4566268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07A764-71DA-AF4A-085E-DC5815B93F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3A954D-C862-00F1-8E5F-4A14119D1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BF1A71-8180-7C7C-2BB7-E8C1EBEF88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17CDED-F69F-EAB2-D6FB-7D49B3F4DF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FF031D-73F4-59FE-E7D2-A6059E1EE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16/01/2024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953774-16F9-F2FC-ACFC-6E37BD5FE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69BCDB-8180-2FEE-EDD8-6796744C1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074973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05462-0653-DB14-C4E5-838F3F1B9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1F107F-BEEE-2306-20EE-F4B4C49DC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16/01/2024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5C372B-0BCC-A61B-0AF9-1F4D33B3F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BCCF6C-B146-3C84-0DB9-8BA779092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065187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7AF105-826A-B3E9-9DC9-F2416DDBE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16/01/2024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E8A94B-8189-A967-8537-FF8582D3E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132896-C0BE-AC2A-5550-DF3CCBCD7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96580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0ED99-FCFC-558F-AF5C-267653876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0C534-7A12-88F3-1A62-F672C19847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3F240D-40C3-22ED-EAAC-F8F2D86D79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DD8736-E008-BB50-9683-72C10C676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16/01/2024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68210A-203A-4966-7B8A-1C1597A77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FDC734-FAD5-A9DD-2957-85DACE39C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197845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27BE7-32FF-B8A3-3870-6EE667488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066B59-6599-CDE6-0192-502ED5AD5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2EFBBC-96E9-5362-44B6-7F77AA725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7C1288-7139-1AEF-81A1-A79965B44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16/01/2024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6FE24B-0E8F-CEE1-65E5-E141963D9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9CB0F-78C4-C57E-6B8C-17A528F05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738296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231583-08A2-4535-2FCE-EEC13114E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032E7B-C608-26BC-D385-DC1DD0482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95322-3EC8-DD1E-D68B-054E0F72F8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EE5E78-5A0D-7B4E-ACBA-7212200951F7}" type="datetimeFigureOut">
              <a:rPr lang="en-DK" smtClean="0"/>
              <a:t>16/01/2024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013B5A-70B7-4AAB-0E36-FE5A5CDC77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E6274-FA64-F4EF-26BA-40105CB32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34892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24D87-1296-F9D9-3BE7-329A0B1F2B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C99932-2603-25F5-9CDD-ECA2269847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77798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548D62-7B33-4CD5-6F18-CE79BC812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5790" y="1235155"/>
            <a:ext cx="3513432" cy="29424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19C221-2989-4BD1-3DAB-DE13AB1C8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2522" y="1235154"/>
            <a:ext cx="3513432" cy="29424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E13CBB-C97A-A827-8E2F-FE712340EF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058" y="1208312"/>
            <a:ext cx="3513432" cy="29424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3D119A9-3B66-BA06-356A-FDE4D190F91A}"/>
              </a:ext>
            </a:extLst>
          </p:cNvPr>
          <p:cNvSpPr txBox="1"/>
          <p:nvPr/>
        </p:nvSpPr>
        <p:spPr>
          <a:xfrm>
            <a:off x="546957" y="4150811"/>
            <a:ext cx="329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Cyan: 615, O-Lig. Pink: 614, O-Pol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F6FAA6-8588-346E-7768-11ED0E6F3626}"/>
              </a:ext>
            </a:extLst>
          </p:cNvPr>
          <p:cNvSpPr txBox="1"/>
          <p:nvPr/>
        </p:nvSpPr>
        <p:spPr>
          <a:xfrm>
            <a:off x="7825898" y="4150811"/>
            <a:ext cx="3326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Cyan: 606, O-Pol. Pink: 611, O-Pol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FA3C63-050A-B5A1-8E2E-E5A97E1CAD43}"/>
              </a:ext>
            </a:extLst>
          </p:cNvPr>
          <p:cNvSpPr txBox="1"/>
          <p:nvPr/>
        </p:nvSpPr>
        <p:spPr>
          <a:xfrm>
            <a:off x="4073143" y="4150811"/>
            <a:ext cx="3538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Cyan: 586, ECA-Pol. Pink: 608, O-Pol</a:t>
            </a:r>
          </a:p>
        </p:txBody>
      </p:sp>
    </p:spTree>
    <p:extLst>
      <p:ext uri="{BB962C8B-B14F-4D97-AF65-F5344CB8AC3E}">
        <p14:creationId xmlns:p14="http://schemas.microsoft.com/office/powerpoint/2010/main" val="653571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13D119A9-3B66-BA06-356A-FDE4D190F91A}"/>
              </a:ext>
            </a:extLst>
          </p:cNvPr>
          <p:cNvSpPr txBox="1"/>
          <p:nvPr/>
        </p:nvSpPr>
        <p:spPr>
          <a:xfrm>
            <a:off x="745697" y="4177654"/>
            <a:ext cx="29001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Cyan: 615, O-Lig (7TPG). Pink: 614, O-Pol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FA3C63-050A-B5A1-8E2E-E5A97E1CAD43}"/>
              </a:ext>
            </a:extLst>
          </p:cNvPr>
          <p:cNvSpPr txBox="1"/>
          <p:nvPr/>
        </p:nvSpPr>
        <p:spPr>
          <a:xfrm>
            <a:off x="4488795" y="4193169"/>
            <a:ext cx="25795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Cyan: 586, ECA-Pol. Pink: 608, O-Pol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FDD75-0F94-1D63-409D-0776E0B81D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345" y="1704783"/>
            <a:ext cx="3410857" cy="24728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D977C5-9E12-FA78-C0C3-E9CDED72B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3143" y="1751134"/>
            <a:ext cx="3410857" cy="247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194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13D119A9-3B66-BA06-356A-FDE4D190F91A}"/>
              </a:ext>
            </a:extLst>
          </p:cNvPr>
          <p:cNvSpPr txBox="1"/>
          <p:nvPr/>
        </p:nvSpPr>
        <p:spPr>
          <a:xfrm>
            <a:off x="517774" y="4177654"/>
            <a:ext cx="25042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Cyan: O-Lig, GTxx3 (7TPG)</a:t>
            </a:r>
          </a:p>
          <a:p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Pink: BP-Pol, GTxx8 (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AAM27615.1</a:t>
            </a:r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GB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FA3C63-050A-B5A1-8E2E-E5A97E1CAD43}"/>
              </a:ext>
            </a:extLst>
          </p:cNvPr>
          <p:cNvSpPr txBox="1"/>
          <p:nvPr/>
        </p:nvSpPr>
        <p:spPr>
          <a:xfrm>
            <a:off x="4073143" y="4177653"/>
            <a:ext cx="3239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Cyan: ECA-Pol, GTxx2 (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ACH50550.1</a:t>
            </a:r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Pink: BP-Pol, GTx16 (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CAI32772.1</a:t>
            </a:r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FDD75-0F94-1D63-409D-0776E0B81D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345" y="1704783"/>
            <a:ext cx="3410857" cy="24728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D977C5-9E12-FA78-C0C3-E9CDED72B6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3143" y="1704782"/>
            <a:ext cx="3410857" cy="247287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7DF9485-6D7B-9D7F-5E54-88A29740BC52}"/>
              </a:ext>
            </a:extLst>
          </p:cNvPr>
          <p:cNvSpPr txBox="1"/>
          <p:nvPr/>
        </p:nvSpPr>
        <p:spPr>
          <a:xfrm>
            <a:off x="1345915" y="2321960"/>
            <a:ext cx="5036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R181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CC978D-F454-6DCC-29F4-9A39B49AACE6}"/>
              </a:ext>
            </a:extLst>
          </p:cNvPr>
          <p:cNvSpPr txBox="1"/>
          <p:nvPr/>
        </p:nvSpPr>
        <p:spPr>
          <a:xfrm>
            <a:off x="1068513" y="2750811"/>
            <a:ext cx="5036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R191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54C228-9E16-5F13-C6D5-221CABDA87DF}"/>
              </a:ext>
            </a:extLst>
          </p:cNvPr>
          <p:cNvSpPr txBox="1"/>
          <p:nvPr/>
        </p:nvSpPr>
        <p:spPr>
          <a:xfrm>
            <a:off x="2729058" y="2596296"/>
            <a:ext cx="5036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R265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37BA61-9174-4DFE-44E9-22688689F8AD}"/>
              </a:ext>
            </a:extLst>
          </p:cNvPr>
          <p:cNvSpPr txBox="1"/>
          <p:nvPr/>
        </p:nvSpPr>
        <p:spPr>
          <a:xfrm>
            <a:off x="2108602" y="2439911"/>
            <a:ext cx="5036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R260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D6EB19-1241-27A1-9D23-50E10C12F819}"/>
              </a:ext>
            </a:extLst>
          </p:cNvPr>
          <p:cNvSpPr txBox="1"/>
          <p:nvPr/>
        </p:nvSpPr>
        <p:spPr>
          <a:xfrm>
            <a:off x="2759350" y="2841398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E298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351FCE-0852-5F0A-11D9-273BD5CD1FB6}"/>
              </a:ext>
            </a:extLst>
          </p:cNvPr>
          <p:cNvSpPr txBox="1"/>
          <p:nvPr/>
        </p:nvSpPr>
        <p:spPr>
          <a:xfrm>
            <a:off x="2848156" y="3433158"/>
            <a:ext cx="404525" cy="184666"/>
          </a:xfrm>
          <a:prstGeom prst="rect">
            <a:avLst/>
          </a:prstGeom>
          <a:solidFill>
            <a:schemeClr val="bg1">
              <a:alpha val="67279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H313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25CC8F-B260-DE14-31CF-0EA33539A891}"/>
              </a:ext>
            </a:extLst>
          </p:cNvPr>
          <p:cNvSpPr txBox="1"/>
          <p:nvPr/>
        </p:nvSpPr>
        <p:spPr>
          <a:xfrm>
            <a:off x="490345" y="1427783"/>
            <a:ext cx="2584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C96838-561C-5DD8-7289-F5063798FCF0}"/>
              </a:ext>
            </a:extLst>
          </p:cNvPr>
          <p:cNvSpPr txBox="1"/>
          <p:nvPr/>
        </p:nvSpPr>
        <p:spPr>
          <a:xfrm>
            <a:off x="4073143" y="1427783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090082-3B40-8648-FD35-FC576BC4DE79}"/>
              </a:ext>
            </a:extLst>
          </p:cNvPr>
          <p:cNvSpPr txBox="1"/>
          <p:nvPr/>
        </p:nvSpPr>
        <p:spPr>
          <a:xfrm>
            <a:off x="6096000" y="2525719"/>
            <a:ext cx="383686" cy="184666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Y145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BB3C59-75E9-96BE-185C-A95BA71523AF}"/>
              </a:ext>
            </a:extLst>
          </p:cNvPr>
          <p:cNvSpPr txBox="1"/>
          <p:nvPr/>
        </p:nvSpPr>
        <p:spPr>
          <a:xfrm>
            <a:off x="5504524" y="2183460"/>
            <a:ext cx="383686" cy="184666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Y184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CF7D6F-DC19-F03C-FD78-FCD689D1FFD2}"/>
              </a:ext>
            </a:extLst>
          </p:cNvPr>
          <p:cNvSpPr txBox="1"/>
          <p:nvPr/>
        </p:nvSpPr>
        <p:spPr>
          <a:xfrm>
            <a:off x="6896743" y="2955156"/>
            <a:ext cx="5036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R290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BF9284-FB11-D6F9-6E17-EE750D9D8B87}"/>
              </a:ext>
            </a:extLst>
          </p:cNvPr>
          <p:cNvSpPr txBox="1"/>
          <p:nvPr/>
        </p:nvSpPr>
        <p:spPr>
          <a:xfrm>
            <a:off x="6508689" y="3344242"/>
            <a:ext cx="391701" cy="184666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R247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7BA12D1-E570-C264-6C4D-4B1926BC8CA2}"/>
              </a:ext>
            </a:extLst>
          </p:cNvPr>
          <p:cNvSpPr txBox="1"/>
          <p:nvPr/>
        </p:nvSpPr>
        <p:spPr>
          <a:xfrm>
            <a:off x="5860967" y="3427905"/>
            <a:ext cx="391701" cy="184666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R204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DFF57BF-7D20-25CA-2307-3CF7B79DEB4F}"/>
              </a:ext>
            </a:extLst>
          </p:cNvPr>
          <p:cNvSpPr txBox="1"/>
          <p:nvPr/>
        </p:nvSpPr>
        <p:spPr>
          <a:xfrm>
            <a:off x="4379112" y="3130302"/>
            <a:ext cx="391701" cy="184666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R399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ABB722-00F2-E484-9941-813632ABDC72}"/>
              </a:ext>
            </a:extLst>
          </p:cNvPr>
          <p:cNvSpPr txBox="1"/>
          <p:nvPr/>
        </p:nvSpPr>
        <p:spPr>
          <a:xfrm>
            <a:off x="5229665" y="3321463"/>
            <a:ext cx="391701" cy="184666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R242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2E88A1A-2B47-6622-0A07-7682316857ED}"/>
              </a:ext>
            </a:extLst>
          </p:cNvPr>
          <p:cNvSpPr txBox="1"/>
          <p:nvPr/>
        </p:nvSpPr>
        <p:spPr>
          <a:xfrm>
            <a:off x="4895835" y="2521283"/>
            <a:ext cx="391701" cy="184666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R441</a:t>
            </a:r>
          </a:p>
        </p:txBody>
      </p:sp>
    </p:spTree>
    <p:extLst>
      <p:ext uri="{BB962C8B-B14F-4D97-AF65-F5344CB8AC3E}">
        <p14:creationId xmlns:p14="http://schemas.microsoft.com/office/powerpoint/2010/main" val="2269563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DEFDD75-0F94-1D63-409D-0776E0B81D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345" y="1704783"/>
            <a:ext cx="3410857" cy="24728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D977C5-9E12-FA78-C0C3-E9CDED72B6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3143" y="1704782"/>
            <a:ext cx="3410857" cy="247287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7DF9485-6D7B-9D7F-5E54-88A29740BC52}"/>
              </a:ext>
            </a:extLst>
          </p:cNvPr>
          <p:cNvSpPr txBox="1"/>
          <p:nvPr/>
        </p:nvSpPr>
        <p:spPr>
          <a:xfrm>
            <a:off x="1345915" y="2321960"/>
            <a:ext cx="5036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R181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CC978D-F454-6DCC-29F4-9A39B49AACE6}"/>
              </a:ext>
            </a:extLst>
          </p:cNvPr>
          <p:cNvSpPr txBox="1"/>
          <p:nvPr/>
        </p:nvSpPr>
        <p:spPr>
          <a:xfrm>
            <a:off x="1068513" y="2750811"/>
            <a:ext cx="5036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R191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54C228-9E16-5F13-C6D5-221CABDA87DF}"/>
              </a:ext>
            </a:extLst>
          </p:cNvPr>
          <p:cNvSpPr txBox="1"/>
          <p:nvPr/>
        </p:nvSpPr>
        <p:spPr>
          <a:xfrm>
            <a:off x="2729058" y="2596296"/>
            <a:ext cx="5036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R265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37BA61-9174-4DFE-44E9-22688689F8AD}"/>
              </a:ext>
            </a:extLst>
          </p:cNvPr>
          <p:cNvSpPr txBox="1"/>
          <p:nvPr/>
        </p:nvSpPr>
        <p:spPr>
          <a:xfrm>
            <a:off x="2108602" y="2439911"/>
            <a:ext cx="5036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R260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D6EB19-1241-27A1-9D23-50E10C12F819}"/>
              </a:ext>
            </a:extLst>
          </p:cNvPr>
          <p:cNvSpPr txBox="1"/>
          <p:nvPr/>
        </p:nvSpPr>
        <p:spPr>
          <a:xfrm>
            <a:off x="2759350" y="2841398"/>
            <a:ext cx="495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E298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351FCE-0852-5F0A-11D9-273BD5CD1FB6}"/>
              </a:ext>
            </a:extLst>
          </p:cNvPr>
          <p:cNvSpPr txBox="1"/>
          <p:nvPr/>
        </p:nvSpPr>
        <p:spPr>
          <a:xfrm>
            <a:off x="2848156" y="3433158"/>
            <a:ext cx="404525" cy="184666"/>
          </a:xfrm>
          <a:prstGeom prst="rect">
            <a:avLst/>
          </a:prstGeom>
          <a:solidFill>
            <a:schemeClr val="bg1">
              <a:alpha val="67279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H313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25CC8F-B260-DE14-31CF-0EA33539A891}"/>
              </a:ext>
            </a:extLst>
          </p:cNvPr>
          <p:cNvSpPr txBox="1"/>
          <p:nvPr/>
        </p:nvSpPr>
        <p:spPr>
          <a:xfrm>
            <a:off x="490345" y="1427783"/>
            <a:ext cx="2584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C96838-561C-5DD8-7289-F5063798FCF0}"/>
              </a:ext>
            </a:extLst>
          </p:cNvPr>
          <p:cNvSpPr txBox="1"/>
          <p:nvPr/>
        </p:nvSpPr>
        <p:spPr>
          <a:xfrm>
            <a:off x="4073143" y="1427783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090082-3B40-8648-FD35-FC576BC4DE79}"/>
              </a:ext>
            </a:extLst>
          </p:cNvPr>
          <p:cNvSpPr txBox="1"/>
          <p:nvPr/>
        </p:nvSpPr>
        <p:spPr>
          <a:xfrm>
            <a:off x="6096000" y="2525719"/>
            <a:ext cx="383686" cy="184666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Y145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BB3C59-75E9-96BE-185C-A95BA71523AF}"/>
              </a:ext>
            </a:extLst>
          </p:cNvPr>
          <p:cNvSpPr txBox="1"/>
          <p:nvPr/>
        </p:nvSpPr>
        <p:spPr>
          <a:xfrm>
            <a:off x="5504524" y="2183460"/>
            <a:ext cx="383686" cy="184666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Y184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CF7D6F-DC19-F03C-FD78-FCD689D1FFD2}"/>
              </a:ext>
            </a:extLst>
          </p:cNvPr>
          <p:cNvSpPr txBox="1"/>
          <p:nvPr/>
        </p:nvSpPr>
        <p:spPr>
          <a:xfrm>
            <a:off x="6896743" y="2955156"/>
            <a:ext cx="5036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R290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BF9284-FB11-D6F9-6E17-EE750D9D8B87}"/>
              </a:ext>
            </a:extLst>
          </p:cNvPr>
          <p:cNvSpPr txBox="1"/>
          <p:nvPr/>
        </p:nvSpPr>
        <p:spPr>
          <a:xfrm>
            <a:off x="6508689" y="3344242"/>
            <a:ext cx="391701" cy="184666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R247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7BA12D1-E570-C264-6C4D-4B1926BC8CA2}"/>
              </a:ext>
            </a:extLst>
          </p:cNvPr>
          <p:cNvSpPr txBox="1"/>
          <p:nvPr/>
        </p:nvSpPr>
        <p:spPr>
          <a:xfrm>
            <a:off x="5860967" y="3427905"/>
            <a:ext cx="391701" cy="184666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R204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DFF57BF-7D20-25CA-2307-3CF7B79DEB4F}"/>
              </a:ext>
            </a:extLst>
          </p:cNvPr>
          <p:cNvSpPr txBox="1"/>
          <p:nvPr/>
        </p:nvSpPr>
        <p:spPr>
          <a:xfrm>
            <a:off x="4379112" y="3130302"/>
            <a:ext cx="391701" cy="184666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R399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ABB722-00F2-E484-9941-813632ABDC72}"/>
              </a:ext>
            </a:extLst>
          </p:cNvPr>
          <p:cNvSpPr txBox="1"/>
          <p:nvPr/>
        </p:nvSpPr>
        <p:spPr>
          <a:xfrm>
            <a:off x="5229665" y="3321463"/>
            <a:ext cx="391701" cy="184666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R242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2E88A1A-2B47-6622-0A07-7682316857ED}"/>
              </a:ext>
            </a:extLst>
          </p:cNvPr>
          <p:cNvSpPr txBox="1"/>
          <p:nvPr/>
        </p:nvSpPr>
        <p:spPr>
          <a:xfrm>
            <a:off x="4895835" y="2521283"/>
            <a:ext cx="391701" cy="184666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DK" sz="1200" dirty="0"/>
              <a:t>R441</a:t>
            </a:r>
          </a:p>
        </p:txBody>
      </p:sp>
    </p:spTree>
    <p:extLst>
      <p:ext uri="{BB962C8B-B14F-4D97-AF65-F5344CB8AC3E}">
        <p14:creationId xmlns:p14="http://schemas.microsoft.com/office/powerpoint/2010/main" val="490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6034</TotalTime>
  <Words>123</Words>
  <Application>Microsoft Macintosh PowerPoint</Application>
  <PresentationFormat>Widescreen</PresentationFormat>
  <Paragraphs>43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17</cp:revision>
  <dcterms:created xsi:type="dcterms:W3CDTF">2023-03-31T13:19:56Z</dcterms:created>
  <dcterms:modified xsi:type="dcterms:W3CDTF">2024-01-17T12:16:09Z</dcterms:modified>
</cp:coreProperties>
</file>

<file path=docProps/thumbnail.jpeg>
</file>